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2" d="100"/>
          <a:sy n="82" d="100"/>
        </p:scale>
        <p:origin x="30" y="15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3/4/2019 8:26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3/4/2019 8:25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3/4/2019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3/4/2019 8:26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3/4/2019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04/03/2019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40.jpe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511893" y="49450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pic>
        <p:nvPicPr>
          <p:cNvPr id="1026" name="Picture 2" descr="Scan me!">
            <a:extLst>
              <a:ext uri="{FF2B5EF4-FFF2-40B4-BE49-F238E27FC236}">
                <a16:creationId xmlns:a16="http://schemas.microsoft.com/office/drawing/2014/main" id="{B1E55732-94DB-4579-A804-283BD8784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637" y="2811462"/>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pic>
        <p:nvPicPr>
          <p:cNvPr id="3" name="Picture 2">
            <a:extLst>
              <a:ext uri="{FF2B5EF4-FFF2-40B4-BE49-F238E27FC236}">
                <a16:creationId xmlns:a16="http://schemas.microsoft.com/office/drawing/2014/main" id="{5E0350BE-C1DD-46DD-8BE5-1D6BFB3DE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5837" y="4852964"/>
            <a:ext cx="1238259" cy="1143008"/>
          </a:xfrm>
          <a:prstGeom prst="rect">
            <a:avLst/>
          </a:prstGeom>
        </p:spPr>
      </p:pic>
    </p:spTree>
    <p:extLst>
      <p:ext uri="{BB962C8B-B14F-4D97-AF65-F5344CB8AC3E}">
        <p14:creationId xmlns:p14="http://schemas.microsoft.com/office/powerpoint/2010/main" val="3023754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4326C73B-ED36-4A71-B472-CC5DA35AB6BF}"/>
              </a:ext>
            </a:extLst>
          </p:cNvPr>
          <p:cNvPicPr>
            <a:picLocks noChangeAspect="1"/>
          </p:cNvPicPr>
          <p:nvPr/>
        </p:nvPicPr>
        <p:blipFill>
          <a:blip r:embed="rId3"/>
          <a:stretch>
            <a:fillRect/>
          </a:stretch>
        </p:blipFill>
        <p:spPr>
          <a:xfrm>
            <a:off x="998538" y="-236538"/>
            <a:ext cx="5219699" cy="5215933"/>
          </a:xfrm>
          <a:prstGeom prst="rect">
            <a:avLst/>
          </a:prstGeom>
        </p:spPr>
      </p:pic>
      <p:sp>
        <p:nvSpPr>
          <p:cNvPr id="3" name="Rectangle 2">
            <a:extLst>
              <a:ext uri="{FF2B5EF4-FFF2-40B4-BE49-F238E27FC236}">
                <a16:creationId xmlns:a16="http://schemas.microsoft.com/office/drawing/2014/main" id="{782FCC54-BCA2-4295-B2DE-564BF05B260F}"/>
              </a:ext>
            </a:extLst>
          </p:cNvPr>
          <p:cNvSpPr/>
          <p:nvPr/>
        </p:nvSpPr>
        <p:spPr>
          <a:xfrm>
            <a:off x="1646237" y="4849423"/>
            <a:ext cx="7335406" cy="1200329"/>
          </a:xfrm>
          <a:prstGeom prst="rect">
            <a:avLst/>
          </a:prstGeom>
        </p:spPr>
        <p:txBody>
          <a:bodyPr wrap="none">
            <a:spAutoFit/>
          </a:bodyPr>
          <a:lstStyle/>
          <a:p>
            <a:r>
              <a:rPr lang="en-US" sz="2400" b="1" dirty="0"/>
              <a:t>Email: </a:t>
            </a:r>
            <a:r>
              <a:rPr lang="en-US" sz="2400" b="1" dirty="0">
                <a:hlinkClick r:id="rId4">
                  <a:extLst>
                    <a:ext uri="{A12FA001-AC4F-418D-AE19-62706E023703}">
                      <ahyp:hlinkClr xmlns:ahyp="http://schemas.microsoft.com/office/drawing/2018/hyperlinkcolor" val="tx"/>
                    </a:ext>
                  </a:extLst>
                </a:hlinkClick>
              </a:rPr>
              <a:t>sweisfel@microsoft.com</a:t>
            </a:r>
            <a:r>
              <a:rPr lang="en-US" sz="2400" b="1" dirty="0"/>
              <a:t> </a:t>
            </a:r>
          </a:p>
          <a:p>
            <a:r>
              <a:rPr lang="en-US" sz="2400" b="1" dirty="0"/>
              <a:t>LinkedIn: </a:t>
            </a:r>
            <a:r>
              <a:rPr lang="en-US" sz="2400" dirty="0">
                <a:ea typeface="Segoe UI Light" charset="0"/>
                <a:cs typeface="Segoe UI Light" charset="0"/>
                <a:hlinkClick r:id="rId5">
                  <a:extLst>
                    <a:ext uri="{A12FA001-AC4F-418D-AE19-62706E023703}">
                      <ahyp:hlinkClr xmlns:ahyp="http://schemas.microsoft.com/office/drawing/2018/hyperlinkcolor" val="tx"/>
                    </a:ext>
                  </a:extLst>
                </a:hlinkClick>
              </a:rPr>
              <a:t>https://www.linkedin.com/in/shawnweisfeld/</a:t>
            </a:r>
            <a:r>
              <a:rPr lang="en-US" sz="2400" dirty="0">
                <a:ea typeface="Segoe UI Light" charset="0"/>
                <a:cs typeface="Segoe UI Light" charset="0"/>
              </a:rPr>
              <a:t> </a:t>
            </a:r>
          </a:p>
          <a:p>
            <a:r>
              <a:rPr lang="en-US" sz="2400" b="1" dirty="0"/>
              <a:t>Download Slides @ </a:t>
            </a:r>
            <a:r>
              <a:rPr lang="en-US" sz="2400" dirty="0">
                <a:hlinkClick r:id="rId6">
                  <a:extLst>
                    <a:ext uri="{A12FA001-AC4F-418D-AE19-62706E023703}">
                      <ahyp:hlinkClr xmlns:ahyp="http://schemas.microsoft.com/office/drawing/2018/hyperlinkcolor" val="tx"/>
                    </a:ext>
                  </a:extLst>
                </a:hlinkClick>
              </a:rPr>
              <a:t>https://aka.ms/WHS/20190305</a:t>
            </a:r>
            <a:r>
              <a:rPr lang="en-US" sz="2400" dirty="0"/>
              <a:t> </a:t>
            </a:r>
            <a:endParaRPr lang="en-US" sz="2400" b="1" dirty="0"/>
          </a:p>
        </p:txBody>
      </p:sp>
      <p:pic>
        <p:nvPicPr>
          <p:cNvPr id="2052" name="Picture 4" descr="Scan me!">
            <a:extLst>
              <a:ext uri="{FF2B5EF4-FFF2-40B4-BE49-F238E27FC236}">
                <a16:creationId xmlns:a16="http://schemas.microsoft.com/office/drawing/2014/main" id="{A61E49F8-D810-4E98-BC5A-570BD5523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6437" y="677862"/>
            <a:ext cx="3505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946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Custom</PresentationFormat>
  <Paragraphs>219</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2019-03-01T17:26:30Z</dcterms:created>
  <dcterms:modified xsi:type="dcterms:W3CDTF">2019-03-04T14:30:17Z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2019-03-01T17:28:42.9510353Z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640ea5f0-f9f0-44e4-b064-5f22c3c0126e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